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89" r:id="rId6"/>
    <p:sldId id="290" r:id="rId7"/>
    <p:sldId id="291" r:id="rId8"/>
    <p:sldId id="293" r:id="rId9"/>
    <p:sldId id="292" r:id="rId10"/>
    <p:sldId id="297" r:id="rId11"/>
    <p:sldId id="294" r:id="rId12"/>
    <p:sldId id="299" r:id="rId13"/>
    <p:sldId id="296" r:id="rId14"/>
    <p:sldId id="295" r:id="rId15"/>
    <p:sldId id="298" r:id="rId16"/>
    <p:sldId id="300" r:id="rId17"/>
    <p:sldId id="301" r:id="rId18"/>
    <p:sldId id="315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3" r:id="rId28"/>
    <p:sldId id="310" r:id="rId29"/>
    <p:sldId id="314" r:id="rId30"/>
    <p:sldId id="312" r:id="rId31"/>
    <p:sldId id="311" r:id="rId32"/>
    <p:sldId id="288" r:id="rId33"/>
    <p:sldId id="28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r.co.kr/product/9788970505343/" TargetMode="External"/><Relationship Id="rId2" Type="http://schemas.openxmlformats.org/officeDocument/2006/relationships/hyperlink" Target="https://blog.naver.com/seiru5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925901" y="2382560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시스템프로그래밍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학기말 프로젝트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394266" y="5999355"/>
            <a:ext cx="146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소프트웨어학과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2021563038 </a:t>
            </a:r>
            <a:r>
              <a:rPr lang="ko-KR" altLang="en-US" sz="1200" dirty="0">
                <a:solidFill>
                  <a:schemeClr val="bg1"/>
                </a:solidFill>
              </a:rPr>
              <a:t>서규진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시스템프로그래밍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8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mycptime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mycptime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기준이 될 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9EA87AE-0ED3-034C-5C27-838F585D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384471"/>
            <a:ext cx="4480948" cy="4031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7E79F-FB85-FF12-EBF3-C7E7229B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50" y="2772399"/>
            <a:ext cx="4046571" cy="1059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FCD30-20B1-964D-8AE3-3C8F838DC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06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myfchmod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myfchmod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변경하고 싶은 접근권한 숫자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A28A3D1-CA22-D7E4-8615-315F0CD7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600041"/>
            <a:ext cx="6058425" cy="3657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D01F3-8E76-01C8-322C-99ECBD02A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28" y="3185138"/>
            <a:ext cx="4038950" cy="487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038B1E-D42C-EB92-2C80-FC2380CD7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5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myfsize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mysize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크기 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38E520-F8CF-E599-470B-9B1C2037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" y="1348061"/>
            <a:ext cx="7140559" cy="4161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58A7C-E032-9D70-4B30-7DEB5173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71" y="3203099"/>
            <a:ext cx="3656823" cy="394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2F3D2A-A475-22AB-288F-C3C61F04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3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 + flock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E0527F7-02BB-83BA-8F27-D5E0435E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7" y="1369645"/>
            <a:ext cx="5509737" cy="4061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5B1675-F7B5-C0F9-2F06-486D34EB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91" y="2500909"/>
            <a:ext cx="4602879" cy="179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046961-0969-872B-5D35-10B2AA36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2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myfile_lock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myfile_lock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C540496-6981-3AC5-4047-ADE86F08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5" y="1383051"/>
            <a:ext cx="4663844" cy="4091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63CFA-2E8E-5FFB-4D5E-313C5C59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23" y="3284206"/>
            <a:ext cx="3947502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FE0EFA-865D-1EF9-B1D2-D5DD72D2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44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myfopen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myfopen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열고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BACFDA-BFB4-7C94-8987-EF1B8A21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1702920"/>
            <a:ext cx="5852667" cy="3452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F2F68D-9969-80DF-5A89-FD5B880A4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85" y="3272775"/>
            <a:ext cx="3901778" cy="312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4F6883-2A18-6C5B-F0C2-5839DF82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82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myftype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myftype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2D8CDB5-DA58-5761-644A-D2B079CCA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9" y="1367161"/>
            <a:ext cx="5013332" cy="4083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DCBF1-E0BF-274D-FD0D-A1249362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41" y="1367161"/>
            <a:ext cx="5303980" cy="65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9A8A25-F8D9-8278-C918-6F89565D5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50" y="3642004"/>
            <a:ext cx="3741744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C2937F-ADF3-6BDF-844B-64DD90E0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894A16-85DD-43C0-EEDE-E7D5A5C69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4" y="1364941"/>
            <a:ext cx="4198017" cy="4070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F3C440-89B4-1529-9430-B198B9218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5" y="1364940"/>
            <a:ext cx="4302914" cy="40704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B2D7A2-23E3-6507-1EC3-FDEC9EF76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3" y="1364940"/>
            <a:ext cx="175275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F2DDA-E65E-B0D8-7566-0BE79A03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57" y="2718098"/>
            <a:ext cx="6043184" cy="1364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3E104-ECDC-BB06-52ED-F63B36B10DBB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mygetopt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하고싶은 명령어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</p:spTree>
    <p:extLst>
      <p:ext uri="{BB962C8B-B14F-4D97-AF65-F5344CB8AC3E}">
        <p14:creationId xmlns:p14="http://schemas.microsoft.com/office/powerpoint/2010/main" val="39244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A67105B-BF54-8C50-0FFB-8953C771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3" y="1294007"/>
            <a:ext cx="5166808" cy="4212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66026-B00F-67C7-E85B-52DF1A6A1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76" y="3276587"/>
            <a:ext cx="3802710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1C7923-1DF0-722D-8205-B392FEB3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코드설명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308B9-1A47-FBA4-521A-811B272DA82E}"/>
              </a:ext>
            </a:extLst>
          </p:cNvPr>
          <p:cNvSpPr txBox="1"/>
          <p:nvPr/>
        </p:nvSpPr>
        <p:spPr>
          <a:xfrm>
            <a:off x="1405053" y="28380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83DB1-CDC8-E04A-A9A0-01313718C23B}"/>
              </a:ext>
            </a:extLst>
          </p:cNvPr>
          <p:cNvSpPr txBox="1"/>
          <p:nvPr/>
        </p:nvSpPr>
        <p:spPr>
          <a:xfrm>
            <a:off x="2740332" y="28841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1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 만들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1B81A9-EBB5-4804-0D40-C7D50CC9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22" y="2238953"/>
            <a:ext cx="3856054" cy="2126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9D1B9-A807-3C98-EE95-72922CA9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21" y="3124173"/>
            <a:ext cx="3856054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8A4281-22BC-6027-11A8-31CDA4C7C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479A434-8AC2-16BF-4F7E-2207AD6ED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8" y="1291703"/>
            <a:ext cx="5418117" cy="4194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A1CDB-3F0E-F163-0D1B-8E808D11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7655C6-042E-9255-0FD6-A914C0F33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06" y="1291702"/>
            <a:ext cx="6382987" cy="4185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F55AB-62C9-2350-CE42-EC1823B7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mylist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B0FC8DB-EB50-0275-EE63-B7632CFC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8" y="1353999"/>
            <a:ext cx="3619814" cy="40922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3F9535-2C5F-4313-7017-E00B6493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38" y="2920044"/>
            <a:ext cx="5829805" cy="960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0D6963-2960-3F6B-9760-6E535A7B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3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mypgrp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mypgrp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E4D9E27-15E8-6048-BC78-5281CE0A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2" y="1990325"/>
            <a:ext cx="7369179" cy="2819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F97288-8D20-A07B-C8E1-A3735E94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06" y="3160096"/>
            <a:ext cx="3307367" cy="480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63F68-CF2E-33E3-F13A-F18A6F15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2F8E787-4420-FEF6-7CCE-65F7B23B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8" y="2550443"/>
            <a:ext cx="4374259" cy="1699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0E238-C73C-FEA6-9CFD-873C8A5B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62" y="3208001"/>
            <a:ext cx="3185436" cy="441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2B6B1-2727-ACBC-5214-1EB8970C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myrlink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myrlink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연결시킬 링크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AD92F43-4357-48C4-564E-465F3912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77" y="1485731"/>
            <a:ext cx="4724809" cy="3886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3C61DB-6205-78AA-8331-84EE2B62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30" y="3255354"/>
            <a:ext cx="3627434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EEBD2-F458-64D7-9591-D656B678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myuid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670326-E707-9979-30D6-3F5BB11B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" y="2116065"/>
            <a:ext cx="6591871" cy="2568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CAF6A-7396-F384-4673-AC46A1ED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77" y="3070829"/>
            <a:ext cx="3185436" cy="716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D4A17-17CF-A99B-2253-BA4ADC858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0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링크로 만들고 싶은 파일 경로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9DC401B-59D6-9377-1D70-76C7E12A0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0" y="2314203"/>
            <a:ext cx="4747671" cy="2171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7990BE-8B41-3E51-B7A8-97620435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88" y="3181328"/>
            <a:ext cx="4869602" cy="495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713F5-E70E-8D64-76D0-00CE9158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6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myunlink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링크를 풀고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EF290-3FC9-3B72-095C-65DBA397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42" y="2133485"/>
            <a:ext cx="3375953" cy="259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001CA3-A08A-E146-38AA-8E8FC341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7" y="3124172"/>
            <a:ext cx="4016088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E541CF-DB25-5F9B-3860-868163D5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184785" y="1664831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코드설명 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결과설명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2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mytouch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mytouch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보고싶은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4F9A66-80BA-4990-2888-0FD72ED7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2042040"/>
            <a:ext cx="4099915" cy="277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1B648-89BA-57E3-91C7-0B3F54B22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3" y="3200380"/>
            <a:ext cx="3787468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D1F6B1-F1EF-0D44-911D-F7E273458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5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mysyscall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mysyscall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DC1C30-BA3F-85B9-F956-944A8B9C9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3" y="1506413"/>
            <a:ext cx="5837426" cy="3787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197C6B-563B-4155-EFBA-1336C514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16" y="2965769"/>
            <a:ext cx="3535986" cy="868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7CEFA4-FD56-BE35-B553-5D97B129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87040-E247-A017-283A-AF8585FBC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06" y="6301790"/>
            <a:ext cx="2307593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89771" y="418420"/>
            <a:ext cx="415751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135562" y="43660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489771" y="1344022"/>
            <a:ext cx="11264263" cy="66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489772" y="2012576"/>
            <a:ext cx="11264262" cy="4059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710961" y="2341121"/>
            <a:ext cx="10821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2"/>
              </a:rPr>
              <a:t>https://blog.naver.com/seiru523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3"/>
              </a:rPr>
              <a:t>https://www.booksr.co.kr/product/9788970505343/</a:t>
            </a:r>
            <a:endParaRPr lang="en-US" altLang="ko-KR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5070684" y="1341367"/>
            <a:ext cx="210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Reference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7DD86-E2B8-D015-E7FD-24FCFFE2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42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memyenv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memyenv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2C5CC6C-7736-1102-45A2-F5AE06DCF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475930"/>
            <a:ext cx="2991016" cy="384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68B897-4E3C-C497-F68D-8F1F8351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85" y="2438314"/>
            <a:ext cx="7464027" cy="1981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33127B-7CD7-84EF-2813-C6AD75A3D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99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myatexit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29704E-4C87-20AC-2916-49080F00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77" y="1398004"/>
            <a:ext cx="3650296" cy="400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60936E-FD63-4CC2-FE9E-6FFDB080F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17" y="2997209"/>
            <a:ext cx="3429297" cy="60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73322-3895-EE9F-07D7-3BB5595902D1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myatexit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D2FAD-F25B-2F1D-8FB4-71AB3AAC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7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mycat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D727839-48A7-7D52-135A-C5542C26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6CC638-0C0F-F2BB-C040-3484821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5" y="1358291"/>
            <a:ext cx="5959356" cy="4083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5C761-A003-AEAD-33FB-B26DA0FC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91" y="2964139"/>
            <a:ext cx="3535986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4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mycopy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복사 할 파일명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붙여넣기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D59261-0458-E223-1F24-B7368DF1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9" y="1291703"/>
            <a:ext cx="5723116" cy="41655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6CDDDD-8FEE-5844-7A78-A00AA6A70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75" y="3151762"/>
            <a:ext cx="4541914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E759CD-5EAB-9895-5116-C35D7136A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8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myenviron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myenviron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0E3325-0CCD-DD25-BD3A-9FBA6D62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028428"/>
            <a:ext cx="5037257" cy="2743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A458CC-8BAF-16FA-F496-9AEFA2F6B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20" y="2659313"/>
            <a:ext cx="3475021" cy="1539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1C8824-2134-DC78-55F8-04BCD989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myecho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 싶은 단어나 문장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63D1E5A-84F5-1CE9-3046-D148FA2B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245617"/>
            <a:ext cx="5563082" cy="2309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72183-DC0E-2C80-7AEF-52867A41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48" y="3266785"/>
            <a:ext cx="4160881" cy="266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421391-8610-B32F-CBE7-D21BD045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639</Words>
  <Application>Microsoft Office PowerPoint</Application>
  <PresentationFormat>와이드스크린</PresentationFormat>
  <Paragraphs>101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규진 서</cp:lastModifiedBy>
  <cp:revision>30</cp:revision>
  <dcterms:created xsi:type="dcterms:W3CDTF">2023-04-24T02:25:46Z</dcterms:created>
  <dcterms:modified xsi:type="dcterms:W3CDTF">2023-06-09T16:03:14Z</dcterms:modified>
</cp:coreProperties>
</file>